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07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0778-AEB7-4182-9CE9-3CF25AE8AFE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8927-C5F2-44AC-A1C0-921885057F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0778-AEB7-4182-9CE9-3CF25AE8AFE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8927-C5F2-44AC-A1C0-921885057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0778-AEB7-4182-9CE9-3CF25AE8AFE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8927-C5F2-44AC-A1C0-921885057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0778-AEB7-4182-9CE9-3CF25AE8AFE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8927-C5F2-44AC-A1C0-921885057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0778-AEB7-4182-9CE9-3CF25AE8AFE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8927-C5F2-44AC-A1C0-921885057F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0778-AEB7-4182-9CE9-3CF25AE8AFE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8927-C5F2-44AC-A1C0-921885057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0778-AEB7-4182-9CE9-3CF25AE8AFE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8927-C5F2-44AC-A1C0-921885057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0778-AEB7-4182-9CE9-3CF25AE8AFE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8927-C5F2-44AC-A1C0-921885057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0778-AEB7-4182-9CE9-3CF25AE8AFE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8927-C5F2-44AC-A1C0-921885057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0778-AEB7-4182-9CE9-3CF25AE8AFE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8927-C5F2-44AC-A1C0-921885057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0778-AEB7-4182-9CE9-3CF25AE8AFE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81108927-C5F2-44AC-A1C0-921885057F1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A70778-AEB7-4182-9CE9-3CF25AE8AFE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108927-C5F2-44AC-A1C0-921885057F1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016000" y="1168400"/>
            <a:ext cx="9042400" cy="6705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02303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Clark</dc:creator>
  <cp:lastModifiedBy>Dan Clark</cp:lastModifiedBy>
  <cp:revision>1</cp:revision>
  <dcterms:created xsi:type="dcterms:W3CDTF">2018-03-20T20:39:07Z</dcterms:created>
  <dcterms:modified xsi:type="dcterms:W3CDTF">2018-03-20T20:45:25Z</dcterms:modified>
</cp:coreProperties>
</file>